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37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77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6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7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9C88-3FF5-4C74-99B5-DD0F5C8950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EF8FC7-771D-499E-8202-F2C4591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desk.eu/" TargetMode="External"/><Relationship Id="rId2" Type="http://schemas.openxmlformats.org/officeDocument/2006/relationships/hyperlink" Target="http://timetomove.inf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imetomove.eurodesk.e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i pentru time to m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50" y="2517391"/>
            <a:ext cx="36480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i pentru time to m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23" y="323193"/>
            <a:ext cx="4467225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01878"/>
              </p:ext>
            </p:extLst>
          </p:nvPr>
        </p:nvGraphicFramePr>
        <p:xfrm>
          <a:off x="266398" y="0"/>
          <a:ext cx="4665663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5" imgW="6436135" imgH="2500542" progId="CorelDRAW.Graphic.12">
                  <p:embed/>
                </p:oleObj>
              </mc:Choice>
              <mc:Fallback>
                <p:oleObj name="CorelDRAW" r:id="rId5" imgW="6436135" imgH="2500542" progId="CorelDRAW.Graphic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98" y="0"/>
                        <a:ext cx="4665663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7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0" y="406729"/>
            <a:ext cx="9962727" cy="6025602"/>
          </a:xfrm>
        </p:spPr>
      </p:pic>
    </p:spTree>
    <p:extLst>
      <p:ext uri="{BB962C8B-B14F-4D97-AF65-F5344CB8AC3E}">
        <p14:creationId xmlns:p14="http://schemas.microsoft.com/office/powerpoint/2010/main" val="31462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08" y="485555"/>
            <a:ext cx="9384962" cy="5789120"/>
          </a:xfrm>
        </p:spPr>
      </p:pic>
    </p:spTree>
    <p:extLst>
      <p:ext uri="{BB962C8B-B14F-4D97-AF65-F5344CB8AC3E}">
        <p14:creationId xmlns:p14="http://schemas.microsoft.com/office/powerpoint/2010/main" val="25285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63" y="469791"/>
            <a:ext cx="9361897" cy="5710292"/>
          </a:xfrm>
        </p:spPr>
      </p:pic>
    </p:spTree>
    <p:extLst>
      <p:ext uri="{BB962C8B-B14F-4D97-AF65-F5344CB8AC3E}">
        <p14:creationId xmlns:p14="http://schemas.microsoft.com/office/powerpoint/2010/main" val="3187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21" y="469790"/>
            <a:ext cx="9679223" cy="5946776"/>
          </a:xfrm>
        </p:spPr>
      </p:pic>
    </p:spTree>
    <p:extLst>
      <p:ext uri="{BB962C8B-B14F-4D97-AF65-F5344CB8AC3E}">
        <p14:creationId xmlns:p14="http://schemas.microsoft.com/office/powerpoint/2010/main" val="28487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multum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67" y="0"/>
            <a:ext cx="8751943" cy="676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0" y="551793"/>
            <a:ext cx="7518969" cy="56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ini pentru time to m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15" y="378373"/>
            <a:ext cx="4682689" cy="59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ini pentru time to m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12" y="2262352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70" y="499988"/>
            <a:ext cx="9554908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Campania </a:t>
            </a:r>
            <a:br>
              <a:rPr lang="ro-RO" b="1" dirty="0" smtClean="0"/>
            </a:br>
            <a:r>
              <a:rPr lang="ro-RO" b="1" dirty="0" smtClean="0"/>
              <a:t>Time </a:t>
            </a:r>
            <a:r>
              <a:rPr lang="ro-RO" b="1" dirty="0"/>
              <a:t>to Move </a:t>
            </a:r>
            <a:r>
              <a:rPr lang="ro-RO" b="1" dirty="0" smtClean="0"/>
              <a:t>201</a:t>
            </a:r>
            <a:r>
              <a:rPr lang="en-US" b="1" dirty="0" smtClean="0"/>
              <a:t>7</a:t>
            </a:r>
            <a:r>
              <a:rPr lang="ro-RO" b="1" dirty="0" smtClean="0"/>
              <a:t> </a:t>
            </a:r>
            <a:r>
              <a:rPr lang="ro-RO" b="1" dirty="0"/>
              <a:t>- Încearcă Europa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o inițiativă emblematică a </a:t>
            </a:r>
            <a:r>
              <a:rPr lang="ro-RO" dirty="0" smtClean="0"/>
              <a:t>Eurodesk</a:t>
            </a:r>
          </a:p>
          <a:p>
            <a:r>
              <a:rPr lang="ro-RO" dirty="0"/>
              <a:t>se derulează în fiecare </a:t>
            </a:r>
            <a:r>
              <a:rPr lang="ro-RO" dirty="0" smtClean="0"/>
              <a:t>an</a:t>
            </a:r>
          </a:p>
          <a:p>
            <a:r>
              <a:rPr lang="ro-RO" dirty="0"/>
              <a:t>este inițiată, gestionată și sprijinită de Eurodesk Brussels </a:t>
            </a:r>
            <a:r>
              <a:rPr lang="ro-RO" dirty="0" smtClean="0"/>
              <a:t>Link</a:t>
            </a:r>
          </a:p>
          <a:p>
            <a:r>
              <a:rPr lang="ro-RO" dirty="0"/>
              <a:t>dorește să sensibilizeze tinerii privind numeroasele posibilități de a merge în străinătate și de a lua parte la proiecte internaționale în Europa și în lumea </a:t>
            </a:r>
            <a:r>
              <a:rPr lang="ro-RO" dirty="0" smtClean="0"/>
              <a:t>întreagă</a:t>
            </a:r>
          </a:p>
          <a:p>
            <a:endParaRPr lang="ro-RO" dirty="0"/>
          </a:p>
          <a:p>
            <a:r>
              <a:rPr lang="ro-RO" dirty="0" smtClean="0"/>
              <a:t>201</a:t>
            </a:r>
            <a:r>
              <a:rPr lang="en-US" dirty="0" smtClean="0"/>
              <a:t>7</a:t>
            </a:r>
            <a:r>
              <a:rPr lang="ro-RO" dirty="0" smtClean="0"/>
              <a:t> </a:t>
            </a:r>
            <a:r>
              <a:rPr lang="ro-RO" dirty="0" smtClean="0"/>
              <a:t>- OCTOMBRIE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Scopul campaniei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85544"/>
            <a:ext cx="8915400" cy="3325677"/>
          </a:xfrm>
        </p:spPr>
        <p:txBody>
          <a:bodyPr/>
          <a:lstStyle/>
          <a:p>
            <a:r>
              <a:rPr lang="ro-RO" dirty="0"/>
              <a:t>de a promova rețeaua </a:t>
            </a:r>
            <a:r>
              <a:rPr lang="ro-RO" dirty="0" smtClean="0"/>
              <a:t>Eurodesk </a:t>
            </a:r>
            <a:r>
              <a:rPr lang="ro-RO" dirty="0"/>
              <a:t>și serviciile de informare pe care le oferă </a:t>
            </a:r>
            <a:r>
              <a:rPr lang="ro-RO" dirty="0" smtClean="0"/>
              <a:t>în </a:t>
            </a:r>
            <a:r>
              <a:rPr lang="ro-RO" dirty="0"/>
              <a:t>legătură cu oportunități de mobilitate </a:t>
            </a:r>
            <a:r>
              <a:rPr lang="ro-RO" dirty="0" smtClean="0"/>
              <a:t>internațională</a:t>
            </a:r>
          </a:p>
          <a:p>
            <a:endParaRPr lang="ro-RO" dirty="0" smtClean="0"/>
          </a:p>
          <a:p>
            <a:r>
              <a:rPr lang="ro-RO" dirty="0"/>
              <a:t>de a sensibiliza tinerii privind punctele de informare Eurodesk din Europa.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Publicul țintă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/>
          <a:lstStyle/>
          <a:p>
            <a:r>
              <a:rPr lang="ro-RO" dirty="0"/>
              <a:t>În </a:t>
            </a:r>
            <a:r>
              <a:rPr lang="ro-RO" dirty="0" smtClean="0"/>
              <a:t>201</a:t>
            </a:r>
            <a:r>
              <a:rPr lang="en-US" dirty="0" smtClean="0"/>
              <a:t>7</a:t>
            </a:r>
            <a:r>
              <a:rPr lang="ro-RO" dirty="0" smtClean="0"/>
              <a:t>, </a:t>
            </a:r>
            <a:r>
              <a:rPr lang="ro-RO" dirty="0"/>
              <a:t>EBL va lucra cu grupuri țintă specifice și își va concentra eforturile pentru a ajunge la persoanele </a:t>
            </a:r>
            <a:r>
              <a:rPr lang="ro-RO" dirty="0" smtClean="0"/>
              <a:t>vizate</a:t>
            </a:r>
          </a:p>
          <a:p>
            <a:endParaRPr lang="ro-RO" dirty="0" smtClean="0"/>
          </a:p>
          <a:p>
            <a:pPr marL="0" indent="0">
              <a:buNone/>
            </a:pPr>
            <a:r>
              <a:rPr lang="ro-RO" b="1" dirty="0" smtClean="0"/>
              <a:t>PRINCIPALI</a:t>
            </a:r>
            <a:endParaRPr lang="ro-RO" b="1" dirty="0"/>
          </a:p>
          <a:p>
            <a:r>
              <a:rPr lang="ro-RO" dirty="0"/>
              <a:t>tinerii din mediul rural, care nu au acces sau nu au cunoștință de proiecte de </a:t>
            </a:r>
            <a:r>
              <a:rPr lang="ro-RO" dirty="0" smtClean="0"/>
              <a:t>mobilitate</a:t>
            </a:r>
            <a:r>
              <a:rPr lang="en-US" dirty="0" smtClean="0"/>
              <a:t> </a:t>
            </a:r>
            <a:r>
              <a:rPr lang="ro-RO" dirty="0" smtClean="0"/>
              <a:t>și </a:t>
            </a:r>
            <a:r>
              <a:rPr lang="ro-RO" dirty="0"/>
              <a:t>care ar putea fi interesați să participe la un astfel de </a:t>
            </a:r>
            <a:r>
              <a:rPr lang="ro-RO" dirty="0" smtClean="0"/>
              <a:t>proiect</a:t>
            </a:r>
          </a:p>
          <a:p>
            <a:r>
              <a:rPr lang="ro-RO" dirty="0"/>
              <a:t>NEETs  (tineri </a:t>
            </a:r>
            <a:r>
              <a:rPr lang="en-US" dirty="0"/>
              <a:t>"Not in Education, Employment, or Training"</a:t>
            </a:r>
            <a:r>
              <a:rPr lang="ro-RO" dirty="0"/>
              <a:t>), tineri care au dificultăți în a-și găsi locul în societate, iar un proiect de mobilitate ar putea să le fie de ajutor</a:t>
            </a:r>
            <a:r>
              <a:rPr lang="ro-RO" dirty="0" smtClean="0"/>
              <a:t>.</a:t>
            </a:r>
          </a:p>
          <a:p>
            <a:pPr marL="0" indent="0">
              <a:buNone/>
            </a:pPr>
            <a:r>
              <a:rPr lang="ro-RO" b="1" dirty="0" smtClean="0"/>
              <a:t>SECUNDARI</a:t>
            </a:r>
          </a:p>
          <a:p>
            <a:r>
              <a:rPr lang="ro-RO" dirty="0"/>
              <a:t>Tinerii care cunosc programe internaționale și modul în care pot participa, dar care mai au nevoie de un „ultim imbold”.</a:t>
            </a:r>
          </a:p>
          <a:p>
            <a:r>
              <a:rPr lang="ro-RO" dirty="0"/>
              <a:t>experți în domeniul tineretului, care nu știu despre Eurodesk, dar care ar putea fi interesați să facă parte din rețea.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</a:t>
            </a:r>
            <a:r>
              <a:rPr lang="ro-RO" dirty="0" smtClean="0"/>
              <a:t>nstrumentele </a:t>
            </a:r>
            <a:r>
              <a:rPr lang="ro-RO" dirty="0"/>
              <a:t>Eurodesk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Site-ul campaniei Time to Move: </a:t>
            </a:r>
            <a:r>
              <a:rPr lang="en-US" b="1" u="sng" dirty="0">
                <a:solidFill>
                  <a:srgbClr val="0070C0"/>
                </a:solidFill>
                <a:hlinkClick r:id="rId2"/>
              </a:rPr>
              <a:t>http://timetomove.info</a:t>
            </a:r>
            <a:r>
              <a:rPr lang="en-US" b="1" u="sng" dirty="0" smtClean="0">
                <a:solidFill>
                  <a:srgbClr val="0070C0"/>
                </a:solidFill>
                <a:hlinkClick r:id="rId2"/>
              </a:rPr>
              <a:t>/</a:t>
            </a:r>
            <a:endParaRPr lang="ro-RO" b="1" u="sng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ro-RO" dirty="0"/>
              <a:t>Site-ul Eurodesk: </a:t>
            </a:r>
            <a:r>
              <a:rPr lang="ro-RO" b="1" u="sng" dirty="0" smtClean="0">
                <a:hlinkClick r:id="rId3"/>
              </a:rPr>
              <a:t>www.eurodesk.eu</a:t>
            </a:r>
            <a:endParaRPr lang="ro-RO" b="1" u="sng" dirty="0" smtClean="0"/>
          </a:p>
          <a:p>
            <a:endParaRPr lang="en-US" b="1" dirty="0"/>
          </a:p>
          <a:p>
            <a:r>
              <a:rPr lang="ro-RO" dirty="0"/>
              <a:t>Site-ul Portalului European pentru tineret: </a:t>
            </a:r>
            <a:r>
              <a:rPr lang="ro-RO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https://europa.eu/youth/RO_ro</a:t>
            </a:r>
            <a:endParaRPr lang="en-US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Scopul Portalului </a:t>
            </a:r>
            <a:r>
              <a:rPr lang="ro-RO" dirty="0"/>
              <a:t>e</a:t>
            </a:r>
            <a:r>
              <a:rPr lang="ro-RO" dirty="0" smtClean="0"/>
              <a:t>uropean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de a informa tinerii despre inițiativele europene care îi </a:t>
            </a:r>
            <a:r>
              <a:rPr lang="ro-RO" dirty="0" smtClean="0"/>
              <a:t>privesc</a:t>
            </a:r>
          </a:p>
          <a:p>
            <a:endParaRPr lang="ro-RO" dirty="0"/>
          </a:p>
          <a:p>
            <a:r>
              <a:rPr lang="ro-RO" dirty="0" smtClean="0"/>
              <a:t>puteți </a:t>
            </a:r>
            <a:r>
              <a:rPr lang="ro-RO" dirty="0"/>
              <a:t>găsi și citi articole despre cele mai recente proiecte sau puteți naviga prin baza de date a Serviciului European de voluntariat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u="sng" dirty="0">
                <a:hlinkClick r:id="rId2"/>
              </a:rPr>
              <a:t>timetomove.info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R</a:t>
            </a:r>
            <a:r>
              <a:rPr lang="ro-RO" dirty="0" smtClean="0"/>
              <a:t>esurse </a:t>
            </a:r>
            <a:r>
              <a:rPr lang="ro-RO" dirty="0"/>
              <a:t>online </a:t>
            </a:r>
            <a:r>
              <a:rPr lang="ro-RO" dirty="0" smtClean="0"/>
              <a:t>privind:</a:t>
            </a:r>
          </a:p>
          <a:p>
            <a:r>
              <a:rPr lang="ro-RO" dirty="0"/>
              <a:t>studiu, </a:t>
            </a:r>
            <a:endParaRPr lang="ro-RO" dirty="0" smtClean="0"/>
          </a:p>
          <a:p>
            <a:r>
              <a:rPr lang="ro-RO" dirty="0" smtClean="0"/>
              <a:t>voluntariat</a:t>
            </a:r>
            <a:r>
              <a:rPr lang="ro-RO" dirty="0"/>
              <a:t>, </a:t>
            </a:r>
            <a:endParaRPr lang="ro-RO" dirty="0" smtClean="0"/>
          </a:p>
          <a:p>
            <a:r>
              <a:rPr lang="ro-RO" dirty="0" smtClean="0"/>
              <a:t>stagii</a:t>
            </a:r>
            <a:r>
              <a:rPr lang="ro-RO" dirty="0"/>
              <a:t>, </a:t>
            </a:r>
            <a:endParaRPr lang="ro-RO" dirty="0" smtClean="0"/>
          </a:p>
          <a:p>
            <a:r>
              <a:rPr lang="ro-RO" dirty="0" smtClean="0"/>
              <a:t>călătorii</a:t>
            </a:r>
          </a:p>
          <a:p>
            <a:endParaRPr lang="ro-RO" dirty="0"/>
          </a:p>
          <a:p>
            <a:r>
              <a:rPr lang="ro-RO" dirty="0"/>
              <a:t>tinerii interesați pot obține informații despre evenimente care vor avea loc peste tot în </a:t>
            </a:r>
            <a:r>
              <a:rPr lang="ro-RO" dirty="0" smtClean="0"/>
              <a:t>Europa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3" y="502878"/>
            <a:ext cx="9701658" cy="5894802"/>
          </a:xfrm>
        </p:spPr>
      </p:pic>
    </p:spTree>
    <p:extLst>
      <p:ext uri="{BB962C8B-B14F-4D97-AF65-F5344CB8AC3E}">
        <p14:creationId xmlns:p14="http://schemas.microsoft.com/office/powerpoint/2010/main" val="25257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312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 3</vt:lpstr>
      <vt:lpstr>Wisp</vt:lpstr>
      <vt:lpstr>CorelDRAW</vt:lpstr>
      <vt:lpstr>PowerPoint Presentation</vt:lpstr>
      <vt:lpstr>PowerPoint Presentation</vt:lpstr>
      <vt:lpstr>Campania  Time to Move 2017 - Încearcă Europa </vt:lpstr>
      <vt:lpstr>Scopul campaniei </vt:lpstr>
      <vt:lpstr>Publicul țintă </vt:lpstr>
      <vt:lpstr>Instrumentele Eurodesk </vt:lpstr>
      <vt:lpstr>Scopul Portalului european</vt:lpstr>
      <vt:lpstr>timetomove.info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oltea</dc:creator>
  <cp:lastModifiedBy>Oltea</cp:lastModifiedBy>
  <cp:revision>8</cp:revision>
  <dcterms:created xsi:type="dcterms:W3CDTF">2016-10-13T12:58:52Z</dcterms:created>
  <dcterms:modified xsi:type="dcterms:W3CDTF">2017-09-19T11:24:45Z</dcterms:modified>
</cp:coreProperties>
</file>